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4" r:id="rId4"/>
    <p:sldId id="260" r:id="rId5"/>
    <p:sldId id="259" r:id="rId6"/>
    <p:sldId id="258" r:id="rId7"/>
    <p:sldId id="261" r:id="rId8"/>
    <p:sldId id="267" r:id="rId9"/>
    <p:sldId id="265" r:id="rId10"/>
    <p:sldId id="262" r:id="rId11"/>
    <p:sldId id="268" r:id="rId12"/>
    <p:sldId id="269" r:id="rId13"/>
    <p:sldId id="270" r:id="rId14"/>
    <p:sldId id="271" r:id="rId15"/>
    <p:sldId id="273" r:id="rId16"/>
    <p:sldId id="274" r:id="rId17"/>
    <p:sldId id="285" r:id="rId18"/>
    <p:sldId id="275" r:id="rId19"/>
    <p:sldId id="287" r:id="rId20"/>
    <p:sldId id="286" r:id="rId21"/>
    <p:sldId id="279" r:id="rId22"/>
    <p:sldId id="278" r:id="rId23"/>
    <p:sldId id="283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90" d="100"/>
          <a:sy n="90" d="100"/>
        </p:scale>
        <p:origin x="-522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40;&#1083;&#1083;&#1072;\Desktop\&#1042;&#1072;&#1083;&#1077;&#1085;&#1090;&#1080;&#1085;&#1072;%20&#1058;&#1086;&#1083;&#1082;&#1091;&#1085;&#1086;&#1074;&#1072;%20-%20&#1071;%20&#1085;&#1077;%20&#1084;&#1086;&#1075;&#1091;%20&#1080;&#1085;&#1072;&#1095;&#1077;%20(minus%205).mp3" TargetMode="Externa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&#1040;&#1083;&#1083;&#1072;\Desktop\&#1044;&#1077;&#1090;&#1089;&#1082;&#1080;&#1077;%20-%20&#1045;&#1089;&#1083;&#1080;%20&#1089;%20&#1076;&#1088;&#1091;&#1075;&#1086;&#1084;%20&#1074;&#1099;&#1096;&#1077;&#1083;%20&#1074;%20&#1087;&#1091;&#1090;&#1100;%20(%20&#1084;&#1080;&#1085;&#1091;&#1089;%20).mp3" TargetMode="Externa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&#1040;&#1083;&#1083;&#1072;\Desktop\&#1050;&#1072;&#1073;&#1099;%20&#1085;&#1077;%20&#1073;&#1099;&#1083;&#1086;%20&#1079;&#1080;&#1084;&#1099;-&#1080;&#1079;%20&#1084;-&#1092;%20-&#1055;&#1088;&#1086;&#1089;&#1090;&#1086;&#1082;&#1074;&#1072;&#1096;&#1080;&#1085;&#1086;-%20-%20&#1084;&#1080;&#1085;&#1091;&#1089;%20&#1089;%20&#1090;&#1077;&#1084;&#1086;&#1081;%20(1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40;&#1083;&#1083;&#1072;\Desktop\&#1048;&#1079;%20&#1095;&#1077;&#1075;&#1086;%20&#1078;&#1077;%20&#1089;&#1076;&#1077;&#1083;&#1072;&#1085;&#1099;%20&#1085;&#1072;&#1096;&#1080;%20&#1084;&#1072;&#1083;&#1100;&#1095;&#1080;&#1096;&#1082;&#1080;%20-%20(&#1084;&#1080;&#1085;&#1091;&#1089;)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348" y="500042"/>
            <a:ext cx="778674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Самопрезентация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уздык педагог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1643">
            <a:off x="6439223" y="3458983"/>
            <a:ext cx="1872000" cy="153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Курсы повышения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квалификации        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Семинар учителей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базе Калининской школы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Августовская                  конференция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школьные\фото группы\20160129_144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229552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Рабочий стол\фото 1 сентября\SAM_3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876"/>
            <a:ext cx="268949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Documents and Settings\Admin\Рабочий стол\фото 1 сентября\фото с конфиренции\2015-08-18-2599.jpg"/>
          <p:cNvPicPr>
            <a:picLocks noChangeAspect="1" noChangeArrowheads="1"/>
          </p:cNvPicPr>
          <p:nvPr/>
        </p:nvPicPr>
        <p:blipFill>
          <a:blip r:embed="rId4" cstate="print"/>
          <a:srcRect l="25290" t="4448" r="14283"/>
          <a:stretch>
            <a:fillRect/>
          </a:stretch>
        </p:blipFill>
        <p:spPr bwMode="auto">
          <a:xfrm>
            <a:off x="6357950" y="4286256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на уроках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Admin\Рабочий стол\фото 1 сентября\SAM_4061.JPG"/>
          <p:cNvPicPr>
            <a:picLocks noChangeAspect="1" noChangeArrowheads="1"/>
          </p:cNvPicPr>
          <p:nvPr/>
        </p:nvPicPr>
        <p:blipFill>
          <a:blip r:embed="rId2" cstate="print"/>
          <a:srcRect t="-2835" r="14955"/>
          <a:stretch>
            <a:fillRect/>
          </a:stretch>
        </p:blipFill>
        <p:spPr bwMode="auto">
          <a:xfrm>
            <a:off x="571472" y="1643050"/>
            <a:ext cx="206421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Admin\Рабочий стол\фото 1 сентября\img136.jpg"/>
          <p:cNvPicPr>
            <a:picLocks noChangeAspect="1" noChangeArrowheads="1"/>
          </p:cNvPicPr>
          <p:nvPr/>
        </p:nvPicPr>
        <p:blipFill>
          <a:blip r:embed="rId3" cstate="print"/>
          <a:srcRect r="27800"/>
          <a:stretch>
            <a:fillRect/>
          </a:stretch>
        </p:blipFill>
        <p:spPr bwMode="auto">
          <a:xfrm>
            <a:off x="1428728" y="4286256"/>
            <a:ext cx="192882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Admin\Рабочий стол\фото 1 сентября\SAM_3108.JPG"/>
          <p:cNvPicPr>
            <a:picLocks noChangeAspect="1" noChangeArrowheads="1"/>
          </p:cNvPicPr>
          <p:nvPr/>
        </p:nvPicPr>
        <p:blipFill>
          <a:blip r:embed="rId4" cstate="print"/>
          <a:srcRect l="14883" r="18144" b="20624"/>
          <a:stretch>
            <a:fillRect/>
          </a:stretch>
        </p:blipFill>
        <p:spPr bwMode="auto">
          <a:xfrm>
            <a:off x="4000496" y="4429132"/>
            <a:ext cx="192882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школьные\школа\SAM_3088.JPG"/>
          <p:cNvPicPr/>
          <p:nvPr/>
        </p:nvPicPr>
        <p:blipFill>
          <a:blip r:embed="rId5" cstate="print"/>
          <a:srcRect t="8553" r="4803" b="21711"/>
          <a:stretch>
            <a:fillRect/>
          </a:stretch>
        </p:blipFill>
        <p:spPr bwMode="auto">
          <a:xfrm>
            <a:off x="5929322" y="2071678"/>
            <a:ext cx="178595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Admin\Рабочий стол\фото 1 сентября\img137.jpg"/>
          <p:cNvPicPr>
            <a:picLocks noChangeAspect="1" noChangeArrowheads="1"/>
          </p:cNvPicPr>
          <p:nvPr/>
        </p:nvPicPr>
        <p:blipFill>
          <a:blip r:embed="rId6" cstate="print"/>
          <a:srcRect l="16770" t="-266" r="12558"/>
          <a:stretch>
            <a:fillRect/>
          </a:stretch>
        </p:blipFill>
        <p:spPr bwMode="auto">
          <a:xfrm>
            <a:off x="3214678" y="2214554"/>
            <a:ext cx="2000264" cy="180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22324" t="3969" r="24097"/>
          <a:stretch>
            <a:fillRect/>
          </a:stretch>
        </p:blipFill>
        <p:spPr bwMode="auto">
          <a:xfrm>
            <a:off x="6786578" y="4357694"/>
            <a:ext cx="1714512" cy="172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5" name="Содержимое 4" descr="C:\Documents and Settings\Admin\Local Settings\Temp\Rar$DIa0.173\20151113_115508.jpg"/>
          <p:cNvPicPr>
            <a:picLocks noGrp="1"/>
          </p:cNvPicPr>
          <p:nvPr>
            <p:ph idx="1"/>
          </p:nvPr>
        </p:nvPicPr>
        <p:blipFill>
          <a:blip r:embed="rId2" cstate="print"/>
          <a:srcRect r="10423"/>
          <a:stretch>
            <a:fillRect/>
          </a:stretch>
        </p:blipFill>
        <p:spPr bwMode="auto">
          <a:xfrm>
            <a:off x="642910" y="2071678"/>
            <a:ext cx="228601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Admin\Рабочий стол\фото 1 сентября\фото с конфиренции\15-11-2015_20-16-36\20151113_120843.jpg"/>
          <p:cNvPicPr>
            <a:picLocks noChangeAspect="1" noChangeArrowheads="1"/>
          </p:cNvPicPr>
          <p:nvPr/>
        </p:nvPicPr>
        <p:blipFill>
          <a:blip r:embed="rId3" cstate="print"/>
          <a:srcRect l="11342"/>
          <a:stretch>
            <a:fillRect/>
          </a:stretch>
        </p:blipFill>
        <p:spPr bwMode="auto">
          <a:xfrm>
            <a:off x="3428992" y="2214554"/>
            <a:ext cx="2047458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6789" r="10703"/>
          <a:stretch>
            <a:fillRect/>
          </a:stretch>
        </p:blipFill>
        <p:spPr bwMode="auto">
          <a:xfrm>
            <a:off x="928662" y="4286256"/>
            <a:ext cx="1785950" cy="219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Admin\Рабочий стол\фото 1 сентября\фото с конфиренции\2015-08-18-2596.jpg"/>
          <p:cNvPicPr>
            <a:picLocks noChangeAspect="1" noChangeArrowheads="1"/>
          </p:cNvPicPr>
          <p:nvPr/>
        </p:nvPicPr>
        <p:blipFill>
          <a:blip r:embed="rId5" cstate="print"/>
          <a:srcRect t="21667" r="6293"/>
          <a:stretch>
            <a:fillRect/>
          </a:stretch>
        </p:blipFill>
        <p:spPr bwMode="auto">
          <a:xfrm>
            <a:off x="3643306" y="4357694"/>
            <a:ext cx="164307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Documents and Settings\Admin\Рабочий стол\фото 1 сентября\неделя 16\SAM_3621.JPG"/>
          <p:cNvPicPr>
            <a:picLocks noChangeAspect="1" noChangeArrowheads="1"/>
          </p:cNvPicPr>
          <p:nvPr/>
        </p:nvPicPr>
        <p:blipFill>
          <a:blip r:embed="rId6" cstate="print"/>
          <a:srcRect l="7443" t="2903" r="31598" b="23933"/>
          <a:stretch>
            <a:fillRect/>
          </a:stretch>
        </p:blipFill>
        <p:spPr bwMode="auto">
          <a:xfrm>
            <a:off x="6357950" y="4500570"/>
            <a:ext cx="200026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Рабочий стол\фото 1 сентября\SAM_6681.JPG"/>
          <p:cNvPicPr>
            <a:picLocks noChangeAspect="1" noChangeArrowheads="1"/>
          </p:cNvPicPr>
          <p:nvPr/>
        </p:nvPicPr>
        <p:blipFill>
          <a:blip r:embed="rId7" cstate="print"/>
          <a:srcRect l="11906" r="16656"/>
          <a:stretch>
            <a:fillRect/>
          </a:stretch>
        </p:blipFill>
        <p:spPr bwMode="auto">
          <a:xfrm>
            <a:off x="6429388" y="2285992"/>
            <a:ext cx="171451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643042" y="1714488"/>
            <a:ext cx="5929354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Семинары, педсоветы, совещания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4" name="Picture 4" descr="C:\Documents and Settings\Admin\Рабочий стол\фото 1 сентября\SAM_3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2160000" cy="190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1849485" cy="20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Admin\Рабочий стол\фото 1 сентября\SAM_3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357430"/>
            <a:ext cx="1857388" cy="20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 l="14883" t="3307" r="13183"/>
          <a:stretch>
            <a:fillRect/>
          </a:stretch>
        </p:blipFill>
        <p:spPr bwMode="auto">
          <a:xfrm>
            <a:off x="6000760" y="2428868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Admin\Рабочий стол\фото 1 сентября\SAM_3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00570"/>
            <a:ext cx="2257124" cy="194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 l="8930" t="15875" r="19633" b="12687"/>
          <a:stretch>
            <a:fillRect/>
          </a:stretch>
        </p:blipFill>
        <p:spPr bwMode="auto">
          <a:xfrm>
            <a:off x="3214678" y="4500570"/>
            <a:ext cx="2352000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7356" y="1785926"/>
            <a:ext cx="592935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Творчество моих учеников 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3143240" y="6429396"/>
            <a:ext cx="357190" cy="21431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Картина третья - заключительная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42910" y="1366283"/>
            <a:ext cx="7929617" cy="49202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1928802"/>
            <a:ext cx="6929486" cy="3929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Диагноз :Педагог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Валентина Толкунова - Я не могу иначе (minus 5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5124" name="Picture 4" descr="C:\Documents and Settings\Admin\Рабочий стол\фото 1 сентября\SAM_3908.JPG"/>
          <p:cNvPicPr>
            <a:picLocks noChangeAspect="1" noChangeArrowheads="1"/>
          </p:cNvPicPr>
          <p:nvPr/>
        </p:nvPicPr>
        <p:blipFill>
          <a:blip r:embed="rId2" cstate="print"/>
          <a:srcRect l="32742"/>
          <a:stretch>
            <a:fillRect/>
          </a:stretch>
        </p:blipFill>
        <p:spPr bwMode="auto">
          <a:xfrm>
            <a:off x="6786578" y="4214818"/>
            <a:ext cx="1614182" cy="194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8862" t="-89" r="22676" b="24683"/>
          <a:stretch>
            <a:fillRect/>
          </a:stretch>
        </p:blipFill>
        <p:spPr bwMode="auto">
          <a:xfrm>
            <a:off x="2928926" y="3214686"/>
            <a:ext cx="187389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 l="11906" t="7938" r="22609" b="8718"/>
          <a:stretch>
            <a:fillRect/>
          </a:stretch>
        </p:blipFill>
        <p:spPr bwMode="auto">
          <a:xfrm>
            <a:off x="785786" y="2357430"/>
            <a:ext cx="192342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71876"/>
            <a:ext cx="164307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571612"/>
            <a:ext cx="8115328" cy="455455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Мои труд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вые  будни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4" name="Picture 9" descr="C:\Documents and Settings\Admin\Рабочий стол\уздык педагог\Новая папка\фото0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8" r="28031" b="15789"/>
          <a:stretch>
            <a:fillRect/>
          </a:stretch>
        </p:blipFill>
        <p:spPr bwMode="auto">
          <a:xfrm>
            <a:off x="4071934" y="1785926"/>
            <a:ext cx="207170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31082" t="14595" r="26811" b="14596"/>
          <a:stretch>
            <a:fillRect/>
          </a:stretch>
        </p:blipFill>
        <p:spPr bwMode="auto">
          <a:xfrm>
            <a:off x="2071670" y="4214818"/>
            <a:ext cx="178595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Admin\Рабочий стол\фото 1 сентября\SAM_3699.JPG"/>
          <p:cNvPicPr>
            <a:picLocks noChangeAspect="1" noChangeArrowheads="1"/>
          </p:cNvPicPr>
          <p:nvPr/>
        </p:nvPicPr>
        <p:blipFill>
          <a:blip r:embed="rId4" cstate="print"/>
          <a:srcRect l="8268" t="879" r="8137" b="10608"/>
          <a:stretch>
            <a:fillRect/>
          </a:stretch>
        </p:blipFill>
        <p:spPr bwMode="auto">
          <a:xfrm>
            <a:off x="785786" y="1785926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фото 1 сентября\SAM_3940.JPG"/>
          <p:cNvPicPr>
            <a:picLocks noChangeAspect="1" noChangeArrowheads="1"/>
          </p:cNvPicPr>
          <p:nvPr/>
        </p:nvPicPr>
        <p:blipFill>
          <a:blip r:embed="rId5" cstate="print"/>
          <a:srcRect l="19135" t="-2835" r="14954" b="17790"/>
          <a:stretch>
            <a:fillRect/>
          </a:stretch>
        </p:blipFill>
        <p:spPr bwMode="auto">
          <a:xfrm>
            <a:off x="6500826" y="4214818"/>
            <a:ext cx="200026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10" name="Рисунок 9" descr="D:\школьные\ф.школа-2015\SAM_2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000504"/>
            <a:ext cx="2333625" cy="228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Documents and Settings\Admin\Рабочий стол\фото 1 сентября\img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228601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C:\Documents and Settings\Admin\Рабочий стол\фото 1 сентября\img135.jpg"/>
          <p:cNvPicPr>
            <a:picLocks noChangeAspect="1" noChangeArrowheads="1"/>
          </p:cNvPicPr>
          <p:nvPr/>
        </p:nvPicPr>
        <p:blipFill>
          <a:blip r:embed="rId4" cstate="print"/>
          <a:srcRect l="26148" t="9440" r="10247" b="17979"/>
          <a:stretch>
            <a:fillRect/>
          </a:stretch>
        </p:blipFill>
        <p:spPr bwMode="auto">
          <a:xfrm>
            <a:off x="3929058" y="1928802"/>
            <a:ext cx="24288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7427" t="5682" r="3880" b="7506"/>
          <a:stretch>
            <a:fillRect/>
          </a:stretch>
        </p:blipFill>
        <p:spPr bwMode="auto">
          <a:xfrm>
            <a:off x="6072198" y="3929066"/>
            <a:ext cx="24545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3108" y="1357298"/>
            <a:ext cx="507209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Мои  любимые  ученики!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1026" name="Picture 2" descr="F:\фото 1 сентября\SAM_3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2667018" cy="2000264"/>
          </a:xfrm>
          <a:prstGeom prst="rect">
            <a:avLst/>
          </a:prstGeom>
          <a:noFill/>
        </p:spPr>
      </p:pic>
      <p:pic>
        <p:nvPicPr>
          <p:cNvPr id="9" name="Picture 3" descr="F:\фото 1 сентября\SAM_3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53860" y="-8215394"/>
            <a:ext cx="552259" cy="414194"/>
          </a:xfrm>
          <a:prstGeom prst="rect">
            <a:avLst/>
          </a:prstGeom>
          <a:noFill/>
        </p:spPr>
      </p:pic>
      <p:pic>
        <p:nvPicPr>
          <p:cNvPr id="10" name="Picture 3" descr="F:\фото 1 сентября\SAM_3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15732" y="-8072518"/>
            <a:ext cx="552259" cy="414194"/>
          </a:xfrm>
          <a:prstGeom prst="rect">
            <a:avLst/>
          </a:prstGeom>
          <a:noFill/>
        </p:spPr>
      </p:pic>
      <p:pic>
        <p:nvPicPr>
          <p:cNvPr id="6" name="Picture 3" descr="F:\фото 1 сентября\SAM_3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85926"/>
            <a:ext cx="2857522" cy="2143140"/>
          </a:xfrm>
          <a:prstGeom prst="rect">
            <a:avLst/>
          </a:prstGeom>
          <a:noFill/>
        </p:spPr>
      </p:pic>
      <p:pic>
        <p:nvPicPr>
          <p:cNvPr id="2" name="Picture 2" descr="F:\фото 1 сентября\SAM_3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071678"/>
            <a:ext cx="2500298" cy="187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14" t="15433" r="17319" b="14011"/>
          <a:stretch>
            <a:fillRect/>
          </a:stretch>
        </p:blipFill>
        <p:spPr bwMode="auto">
          <a:xfrm>
            <a:off x="5857884" y="4572008"/>
            <a:ext cx="242087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429132"/>
            <a:ext cx="257358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для сайта\Новая папкафотол(3)\Фото0666.jpg"/>
          <p:cNvPicPr/>
          <p:nvPr/>
        </p:nvPicPr>
        <p:blipFill>
          <a:blip r:embed="rId4" cstate="print"/>
          <a:srcRect l="12872" t="9160" r="28347" b="13740"/>
          <a:stretch>
            <a:fillRect/>
          </a:stretch>
        </p:blipFill>
        <p:spPr bwMode="auto">
          <a:xfrm>
            <a:off x="3500430" y="2786058"/>
            <a:ext cx="2232000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Admin\Рабочий стол\фото 1 сентября\SAM_3141.JPG"/>
          <p:cNvPicPr>
            <a:picLocks noChangeAspect="1" noChangeArrowheads="1"/>
          </p:cNvPicPr>
          <p:nvPr/>
        </p:nvPicPr>
        <p:blipFill>
          <a:blip r:embed="rId5" cstate="print"/>
          <a:srcRect l="11906" t="7938" r="10702"/>
          <a:stretch>
            <a:fillRect/>
          </a:stretch>
        </p:blipFill>
        <p:spPr bwMode="auto">
          <a:xfrm>
            <a:off x="5715008" y="1714488"/>
            <a:ext cx="2501744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школьные\1 класс\SAM_28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643050"/>
            <a:ext cx="2409825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846640" cy="107156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Мое педагогическое кредо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071810"/>
            <a:ext cx="8429684" cy="207170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с душой, </a:t>
            </a:r>
          </a:p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 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12" name="Picture 3" descr="C:\Documents and Settings\Admin\Рабочий стол\фото 1 сентября\100_3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71744"/>
            <a:ext cx="22410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 l="32675" t="13142" r="20190" b="16745"/>
          <a:stretch>
            <a:fillRect/>
          </a:stretch>
        </p:blipFill>
        <p:spPr bwMode="auto">
          <a:xfrm>
            <a:off x="857224" y="4000504"/>
            <a:ext cx="2258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 l="20769" t="3879"/>
          <a:stretch>
            <a:fillRect/>
          </a:stretch>
        </p:blipFill>
        <p:spPr bwMode="auto">
          <a:xfrm>
            <a:off x="6072198" y="1785926"/>
            <a:ext cx="2334391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Admin\Рабочий стол\фото 1 сентября\SAM_3591.JPG"/>
          <p:cNvPicPr>
            <a:picLocks noChangeAspect="1" noChangeArrowheads="1"/>
          </p:cNvPicPr>
          <p:nvPr/>
        </p:nvPicPr>
        <p:blipFill>
          <a:blip r:embed="rId5" cstate="print"/>
          <a:srcRect l="14486" t="10417" r="15670" b="16976"/>
          <a:stretch>
            <a:fillRect/>
          </a:stretch>
        </p:blipFill>
        <p:spPr bwMode="auto">
          <a:xfrm>
            <a:off x="1071538" y="1857364"/>
            <a:ext cx="207170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21261" t="2835" r="10703" b="23459"/>
          <a:stretch>
            <a:fillRect/>
          </a:stretch>
        </p:blipFill>
        <p:spPr bwMode="auto">
          <a:xfrm>
            <a:off x="6143636" y="4214818"/>
            <a:ext cx="22145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5-конечная звезда 7"/>
          <p:cNvSpPr/>
          <p:nvPr/>
        </p:nvSpPr>
        <p:spPr>
          <a:xfrm>
            <a:off x="4071934" y="6357958"/>
            <a:ext cx="357190" cy="21431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ЭПИЛОГ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42910" y="1366283"/>
            <a:ext cx="7929617" cy="49202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1857364"/>
            <a:ext cx="6929486" cy="3929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ориентир 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Детские - Если с другом вышел в путь ( минус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9218" name="Picture 2" descr="D:\школьные\КВН\Изображение 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35" t="13574" r="25140" b="12241"/>
          <a:stretch>
            <a:fillRect/>
          </a:stretch>
        </p:blipFill>
        <p:spPr bwMode="auto">
          <a:xfrm>
            <a:off x="3643306" y="2071678"/>
            <a:ext cx="2155388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Admin\Рабочий стол\фото 1 сентября\img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736"/>
            <a:ext cx="185738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1260" t="8504" r="31965" b="3616"/>
          <a:stretch>
            <a:fillRect/>
          </a:stretch>
        </p:blipFill>
        <p:spPr bwMode="auto">
          <a:xfrm>
            <a:off x="714348" y="1714488"/>
            <a:ext cx="1857388" cy="245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57356" y="1500174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Креатив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, позитив !</a:t>
            </a:r>
            <a:endParaRPr lang="ru-RU" sz="28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4815" t="-90" r="19700" b="8808"/>
          <a:stretch>
            <a:fillRect/>
          </a:stretch>
        </p:blipFill>
        <p:spPr bwMode="auto">
          <a:xfrm>
            <a:off x="785786" y="4286256"/>
            <a:ext cx="189985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286256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22323" t="13229" r="23106" b="10704"/>
          <a:stretch>
            <a:fillRect/>
          </a:stretch>
        </p:blipFill>
        <p:spPr bwMode="auto">
          <a:xfrm>
            <a:off x="3786182" y="4572008"/>
            <a:ext cx="199722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4" name="Picture 3" descr="C:\Documents and Settings\Admin\Рабочий стол\фото 1 сентября\img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36" t="1886" r="4672"/>
          <a:stretch>
            <a:fillRect/>
          </a:stretch>
        </p:blipFill>
        <p:spPr bwMode="auto">
          <a:xfrm>
            <a:off x="857223" y="2786058"/>
            <a:ext cx="3571901" cy="315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1714488"/>
            <a:ext cx="557216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Любимый коллектив 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4174" t="25199" r="17317"/>
          <a:stretch>
            <a:fillRect/>
          </a:stretch>
        </p:blipFill>
        <p:spPr bwMode="auto">
          <a:xfrm>
            <a:off x="4786314" y="2643182"/>
            <a:ext cx="359938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Картина первая -вступительная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7929618" cy="473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09957" y="2967335"/>
            <a:ext cx="71064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Рождена  учителем!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Кабы не было зимы-из м-ф -Простоквашино- - минус с темой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7167"/>
            <a:ext cx="77724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071678"/>
            <a:ext cx="8208993" cy="3429024"/>
          </a:xfrm>
        </p:spPr>
        <p:txBody>
          <a:bodyPr>
            <a:normAutofit fontScale="32500" lnSpcReduction="20000"/>
          </a:bodyPr>
          <a:lstStyle/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Киндякова</a:t>
            </a:r>
            <a:r>
              <a:rPr lang="ru-RU" sz="7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Наталя Сергеевна</a:t>
            </a:r>
          </a:p>
          <a:p>
            <a:endParaRPr lang="ru-RU" sz="4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- высшее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Admin\Мои документы\Мои рисунки\img119.jpg"/>
          <p:cNvPicPr>
            <a:picLocks noChangeAspect="1" noChangeArrowheads="1"/>
          </p:cNvPicPr>
          <p:nvPr/>
        </p:nvPicPr>
        <p:blipFill>
          <a:blip r:embed="rId2" cstate="print"/>
          <a:srcRect l="20579" t="17677" r="4759" b="14847"/>
          <a:stretch>
            <a:fillRect/>
          </a:stretch>
        </p:blipFill>
        <p:spPr bwMode="auto">
          <a:xfrm>
            <a:off x="4643438" y="2071678"/>
            <a:ext cx="3655928" cy="3629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in\Мои документы\Мои рисунки\img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1750821" cy="2122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032976" cy="423650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Калининская  основная школа</a:t>
            </a:r>
            <a:endParaRPr lang="ru-RU" sz="2400" dirty="0" smtClean="0"/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Учитель начальных классов 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уздык педагог\Новая папка\фото 1 сентября\Изображение 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7"/>
            <a:ext cx="2880000" cy="297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Admin\Рабочий стол\уздык педагог\Новая папка\фото 1 сентября\SAM_2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312000" cy="285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5329246" cy="4554551"/>
          </a:xfrm>
        </p:spPr>
        <p:txBody>
          <a:bodyPr/>
          <a:lstStyle/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Педагогический стаж -29 лет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Категория - высшая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2011г – присвоение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2016г подтверждение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51498" t="-2599"/>
          <a:stretch>
            <a:fillRect/>
          </a:stretch>
        </p:blipFill>
        <p:spPr bwMode="auto">
          <a:xfrm>
            <a:off x="5643570" y="1643050"/>
            <a:ext cx="2988000" cy="4384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Documents and Settings\Admin\Рабочий стол\фото 1 сентября\SAM_6666.JPG"/>
          <p:cNvPicPr>
            <a:picLocks noChangeAspect="1" noChangeArrowheads="1"/>
          </p:cNvPicPr>
          <p:nvPr/>
        </p:nvPicPr>
        <p:blipFill>
          <a:blip r:embed="rId3" cstate="print"/>
          <a:srcRect l="22324" t="13229"/>
          <a:stretch>
            <a:fillRect/>
          </a:stretch>
        </p:blipFill>
        <p:spPr bwMode="auto">
          <a:xfrm>
            <a:off x="3071802" y="4714884"/>
            <a:ext cx="2237058" cy="187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фото 1 сентября\SAM_6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2484000" cy="186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Спартакиада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«Учитель»            Пришкольный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лагерь                           День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здоровья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Documents and Settings\Admin\Рабочий стол\фото 1 сентября\img126.jpg"/>
          <p:cNvPicPr>
            <a:picLocks noChangeAspect="1" noChangeArrowheads="1"/>
          </p:cNvPicPr>
          <p:nvPr/>
        </p:nvPicPr>
        <p:blipFill>
          <a:blip r:embed="rId2" cstate="print"/>
          <a:srcRect l="30879" t="9632" r="23498" b="5382"/>
          <a:stretch>
            <a:fillRect/>
          </a:stretch>
        </p:blipFill>
        <p:spPr bwMode="auto">
          <a:xfrm>
            <a:off x="714348" y="3214686"/>
            <a:ext cx="1766248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37206" r="10704" b="10704"/>
          <a:stretch>
            <a:fillRect/>
          </a:stretch>
        </p:blipFill>
        <p:spPr bwMode="auto">
          <a:xfrm>
            <a:off x="3286116" y="3786190"/>
            <a:ext cx="1736019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Admin\Рабочий стол\фото 1 сентября\Изображение 058.jpg"/>
          <p:cNvPicPr>
            <a:picLocks noChangeAspect="1" noChangeArrowheads="1"/>
          </p:cNvPicPr>
          <p:nvPr/>
        </p:nvPicPr>
        <p:blipFill>
          <a:blip r:embed="rId4" cstate="print"/>
          <a:srcRect l="14883" t="3307" r="18144"/>
          <a:stretch>
            <a:fillRect/>
          </a:stretch>
        </p:blipFill>
        <p:spPr bwMode="auto">
          <a:xfrm>
            <a:off x="6215074" y="4071942"/>
            <a:ext cx="1928826" cy="208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С ДУШОЙ,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ВОСПИТЫВАТЬ С ЛЮБОВЬЮ</a:t>
            </a:r>
            <a:endParaRPr lang="ru-RU" sz="3200" dirty="0"/>
          </a:p>
        </p:txBody>
      </p:sp>
      <p:pic>
        <p:nvPicPr>
          <p:cNvPr id="2050" name="Picture 2" descr="C:\Documents and Settings\Admin\Рабочий стол\фото 1 сентября\img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25" t="3307" r="30763" b="14010"/>
          <a:stretch>
            <a:fillRect/>
          </a:stretch>
        </p:blipFill>
        <p:spPr bwMode="auto">
          <a:xfrm>
            <a:off x="714348" y="2500306"/>
            <a:ext cx="211968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фото 1 сентября\img129.jpg"/>
          <p:cNvPicPr>
            <a:picLocks noChangeAspect="1" noChangeArrowheads="1"/>
          </p:cNvPicPr>
          <p:nvPr/>
        </p:nvPicPr>
        <p:blipFill>
          <a:blip r:embed="rId3" cstate="print"/>
          <a:srcRect l="17360" t="3307" r="26220"/>
          <a:stretch>
            <a:fillRect/>
          </a:stretch>
        </p:blipFill>
        <p:spPr bwMode="auto">
          <a:xfrm>
            <a:off x="3143240" y="3143248"/>
            <a:ext cx="2433159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Семейный  архив   (фото,видео)\фото школа\100_327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4507" t="25298" r="23132" b="25992"/>
          <a:stretch/>
        </p:blipFill>
        <p:spPr bwMode="auto">
          <a:xfrm>
            <a:off x="6215074" y="3714752"/>
            <a:ext cx="2016000" cy="27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8728" y="1928802"/>
            <a:ext cx="657229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Художественная самодеятельность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071538" y="5929330"/>
            <a:ext cx="357190" cy="21431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Картина вторая - основная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28596" y="1357298"/>
            <a:ext cx="8429684" cy="528641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1857364"/>
            <a:ext cx="7500990" cy="4286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7656" y="2967335"/>
            <a:ext cx="666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Такая у нас работа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Из чего же сделаны наши мальчишки -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znanio.ru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znanio.ru.1</Template>
  <TotalTime>582</TotalTime>
  <Words>189</Words>
  <Application>Microsoft Office PowerPoint</Application>
  <PresentationFormat>Экран (4:3)</PresentationFormat>
  <Paragraphs>87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znanio.ru.1</vt:lpstr>
      <vt:lpstr>Специальное оформление</vt:lpstr>
      <vt:lpstr>Слайд 1</vt:lpstr>
      <vt:lpstr>Мое педагогическое кредо</vt:lpstr>
      <vt:lpstr>Картина первая -вступительная</vt:lpstr>
      <vt:lpstr>Учить с душой,  воспитывать с любовью</vt:lpstr>
      <vt:lpstr>УЧИТЬ С ДУШОЙ,  ВОСПИТЫВАТЬ С ЛЮБОВЬЮ</vt:lpstr>
      <vt:lpstr>УЧИТЬ С ДУШОЙ,  ВОСПИТЫВАТЬ С ЛЮБОВЬЮ</vt:lpstr>
      <vt:lpstr>УЧИТЬ С ДУШОЙ,  ВОСПИТЫВАТЬ С ЛЮБОВЬЮ</vt:lpstr>
      <vt:lpstr>УЧИТЬ С ДУШОЙ,  ВОСПИТЫВАТЬ С ЛЮБОВЬЮ</vt:lpstr>
      <vt:lpstr>Картина вторая - основная </vt:lpstr>
      <vt:lpstr>УЧИТЬ С ДУШОЙ,  ВОСПИТЫВАТЬ С ЛЮБОВЬЮ</vt:lpstr>
      <vt:lpstr>УЧИТЬ С ДУШОЙ,  ВОСПИТЫВАТЬ С ЛЮБОВЬЮ</vt:lpstr>
      <vt:lpstr>УЧИТЬ С ДУШОЙ,  ВОСПИТЫВАТЬ С ЛЮБОВЬЮ</vt:lpstr>
      <vt:lpstr>УЧИТЬ С ДУШОЙ,  ВОСПИТЫВАТЬ С ЛЮБОВЬЮ</vt:lpstr>
      <vt:lpstr>Картина третья - заключительная</vt:lpstr>
      <vt:lpstr>УЧИТЬ С ДУШОЙ,  ВОСПИТЫВАТЬ С ЛЮБОВЬЮ</vt:lpstr>
      <vt:lpstr>УЧИТЬ С ДУШОЙ,  ВОСПИТЫВАТЬ С ЛЮБОВЬЮ</vt:lpstr>
      <vt:lpstr>УЧИТЬ С ДУШОЙ,  ВОСПИТЫВАТЬ С ЛЮБОВЬЮ</vt:lpstr>
      <vt:lpstr>УЧИТЬ С ДУШОЙ,  ВОСПИТЫВАТЬ С ЛЮБОВЬЮ</vt:lpstr>
      <vt:lpstr>УЧИТЬ С ДУШОЙ,  ВОСПИТЫВАТЬ С ЛЮБОВЬЮ</vt:lpstr>
      <vt:lpstr>УЧИТЬ С ДУШОЙ,  ВОСПИТЫВАТЬ С ЛЮБОВЬЮ</vt:lpstr>
      <vt:lpstr>ЭПИЛОГ</vt:lpstr>
      <vt:lpstr>УЧИТЬ С ДУШОЙ,  ВОСПИТЫВАТЬ С ЛЮБОВЬЮ</vt:lpstr>
      <vt:lpstr>УЧИТЬ С ДУШОЙ,  ВОСПИТЫВАТЬ С ЛЮБОВЬЮ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cp:lastModifiedBy>Алла</cp:lastModifiedBy>
  <cp:revision>67</cp:revision>
  <dcterms:created xsi:type="dcterms:W3CDTF">2017-03-11T16:25:52Z</dcterms:created>
  <dcterms:modified xsi:type="dcterms:W3CDTF">2017-04-13T09:31:40Z</dcterms:modified>
</cp:coreProperties>
</file>